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9" r:id="rId14"/>
    <p:sldId id="265" r:id="rId15"/>
    <p:sldId id="267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74" autoAdjust="0"/>
    <p:restoredTop sz="94660"/>
  </p:normalViewPr>
  <p:slideViewPr>
    <p:cSldViewPr>
      <p:cViewPr varScale="1">
        <p:scale>
          <a:sx n="55" d="100"/>
          <a:sy n="55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5CFB-4073-4BA9-BC09-E2A44A1557A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6452-45C9-4F39-A972-566E4396645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3BF1-FB73-4811-A478-17B354445C23}" type="datetimeFigureOut">
              <a:rPr lang="it-IT" smtClean="0"/>
              <a:pPr/>
              <a:t>16/05/2015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2338-4399-48BF-AB5D-175065277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Produzione del formaggio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Enzo\Desktop\utile didattica\esperienza lab\IMG_20150420_1453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857784" cy="364333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286380" y="1285860"/>
            <a:ext cx="35004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Per produrre il formaggio abbiamo bisogno di:</a:t>
            </a:r>
          </a:p>
          <a:p>
            <a:pPr>
              <a:buFontTx/>
              <a:buChar char="-"/>
            </a:pPr>
            <a:r>
              <a:rPr lang="it-IT" sz="3200" dirty="0" smtClean="0"/>
              <a:t>caglio;</a:t>
            </a:r>
          </a:p>
          <a:p>
            <a:pPr>
              <a:buFontTx/>
              <a:buChar char="-"/>
            </a:pPr>
            <a:r>
              <a:rPr lang="it-IT" sz="3200" dirty="0" smtClean="0"/>
              <a:t> latte;</a:t>
            </a:r>
          </a:p>
          <a:p>
            <a:pPr>
              <a:buFontTx/>
              <a:buChar char="-"/>
            </a:pPr>
            <a:r>
              <a:rPr lang="it-IT" sz="3200" dirty="0" smtClean="0"/>
              <a:t> una pipetta;</a:t>
            </a:r>
          </a:p>
          <a:p>
            <a:pPr>
              <a:buFontTx/>
              <a:buChar char="-"/>
            </a:pPr>
            <a:r>
              <a:rPr lang="it-IT" sz="3200" dirty="0" smtClean="0"/>
              <a:t>un bicchiere;</a:t>
            </a:r>
          </a:p>
          <a:p>
            <a:pPr>
              <a:buFontTx/>
              <a:buChar char="-"/>
            </a:pPr>
            <a:r>
              <a:rPr lang="it-IT" sz="3200" dirty="0" smtClean="0"/>
              <a:t> un vasetto.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Successivamente..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Enzo\Desktop\utile didattica\esperienza lab\IMG_20150420_160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6034088" cy="452596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429388" y="1643050"/>
            <a:ext cx="27146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Versiamo il risultato dall’aver ridotto in poltiglia il kiwi, in un vasetto e mescoliamo con la forchetta...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nzo\Desktop\utile didattica\esperienza lab\IMG_20150420_16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6034617" cy="452596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429388" y="2214554"/>
            <a:ext cx="2714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Dopo aver mescolato, aggiungiamo nel vasetto un po’ di detersivo da cucina, fino all’orlo.</a:t>
            </a:r>
            <a:endParaRPr lang="it-IT" sz="240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Detersivo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zo\Desktop\IMG-20150513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2928958" cy="488159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786182" y="1643050"/>
            <a:ext cx="507209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/>
              <a:t>Dopo aver aggiunto il detersivo, mettiamo a bagnomaria il risultato a circa 60°. Mentre si scalda mescoliamo il tutto, e dopo circa 20 minuti togliamo il vasetto e lo immergiamo in una ciotola contenente acqua fredda.</a:t>
            </a:r>
            <a:endParaRPr lang="it-IT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nzo\Desktop\IMG-20150513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715578" cy="452596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357554" y="1571612"/>
            <a:ext cx="578644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smtClean="0"/>
              <a:t>Ora versiamo nella provetta la soluzione del kiwi e successivamente, con la pipetta l’alcool freddo, facendolo scorrere lentamente sulla parete della provetta. La quantità dell’alcool deve essere circa pari a quello della soluzione. Dopo circa 5 minuti vedremo che il DNA precipita e si raccoglie. </a:t>
            </a:r>
            <a:endParaRPr lang="it-IT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Risultato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Enzo\Desktop\utile didattica\esperienza lab\IMG_20150420_1619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57625" cy="5143500"/>
          </a:xfrm>
          <a:prstGeom prst="rect">
            <a:avLst/>
          </a:prstGeom>
          <a:noFill/>
        </p:spPr>
      </p:pic>
      <p:pic>
        <p:nvPicPr>
          <p:cNvPr id="4" name="Picture 2" descr="C:\Users\Enzo\Desktop\utile didattica\esperienza lab\IMG_20150420_162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767186" cy="5022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nzo\Desktop\IMG-20150513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2715578" cy="452596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857620" y="1785926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Ora la reazione che avviene fra alcool e la soluzione, è quella che si forma una sostanza bianchiccia, che tende ad aumentare. Esso è il DNA del kiwi.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8" y="535782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  <a:latin typeface="Edwardian Script ITC" pitchFamily="66" charset="0"/>
              </a:rPr>
              <a:t>Fatto da: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Edwardian Script ITC" pitchFamily="66" charset="0"/>
              </a:rPr>
              <a:t>Beatrice Nardini, Giulia Di Giacomo, Chiara Schiavoni.</a:t>
            </a:r>
            <a:endParaRPr lang="it-IT" sz="2000" b="1" dirty="0">
              <a:solidFill>
                <a:schemeClr val="tx2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zo\Desktop\utile didattica\esperienza lab\IMG_20150420_145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15106" cy="4661330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Presentazione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Preparazione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Enzo\Desktop\utile didattica\esperienza lab\IMG_20150420_1453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571612"/>
            <a:ext cx="5572164" cy="417912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857884" y="1714488"/>
            <a:ext cx="30718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Come primo passaggio versiamo il latte nel vasetto.</a:t>
            </a:r>
          </a:p>
          <a:p>
            <a:r>
              <a:rPr lang="it-IT" sz="2200" dirty="0" smtClean="0"/>
              <a:t> Poi, con la pipetta (che prende il nome di Pasteur, Louis Pasteur, un chimico che ha scoperto la pastorizzazione), estraiamo il caglio in proporzione al latte, e lo versiamo nel vasetto. Il caglio è di origine animale e si ricava dallo stomaco animale.</a:t>
            </a:r>
            <a:endParaRPr lang="it-IT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Coagulazione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Enzo\Desktop\utile didattica\esperienza lab\IMG_20150420_1457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034088" cy="452596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286512" y="1928802"/>
            <a:ext cx="2714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Successivamente mettiamo a bagnomaria il </a:t>
            </a:r>
            <a:r>
              <a:rPr lang="it-IT" sz="2800" dirty="0" smtClean="0"/>
              <a:t>vasetto alla  </a:t>
            </a:r>
            <a:r>
              <a:rPr lang="it-IT" sz="2800" dirty="0" smtClean="0"/>
              <a:t>temperatura di 36.5°.</a:t>
            </a:r>
          </a:p>
          <a:p>
            <a:r>
              <a:rPr lang="it-IT" sz="2800" dirty="0" smtClean="0"/>
              <a:t>In questo modo il caglio </a:t>
            </a:r>
            <a:r>
              <a:rPr lang="it-IT" sz="2800" dirty="0" smtClean="0"/>
              <a:t>coagulerà </a:t>
            </a:r>
            <a:r>
              <a:rPr lang="it-IT" sz="2800" dirty="0" smtClean="0"/>
              <a:t>il latte.</a:t>
            </a: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nzo\Desktop\utile didattica\esperienza lab\IMG_20150420_150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429552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Risultato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nzo\Desktop\utile didattica\esperienza lab\IMG_20150420_1528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803688" cy="50720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500562" y="1571612"/>
            <a:ext cx="4286280" cy="464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Dopo 30 minuti circa, il caglio </a:t>
            </a:r>
            <a:r>
              <a:rPr lang="it-IT" sz="3000" dirty="0" smtClean="0"/>
              <a:t>ha coagulato il </a:t>
            </a:r>
            <a:r>
              <a:rPr lang="it-IT" sz="3000" dirty="0" smtClean="0"/>
              <a:t>latte ed abbiamo ottenuto una sostanza simile alla ricotta.</a:t>
            </a:r>
          </a:p>
          <a:p>
            <a:r>
              <a:rPr lang="it-IT" sz="3000" dirty="0" smtClean="0"/>
              <a:t>Questa sostanza contiene il restante latte, quindi, per ottenere il formaggio è necessario filtrarlo.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Filtrazione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Enzo\Desktop\utile didattica\esperienza lab\IMG_20150420_15353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3000375" cy="4000500"/>
          </a:xfrm>
          <a:prstGeom prst="rect">
            <a:avLst/>
          </a:prstGeom>
          <a:noFill/>
        </p:spPr>
      </p:pic>
      <p:pic>
        <p:nvPicPr>
          <p:cNvPr id="5123" name="Picture 3" descr="C:\Users\Enzo\Desktop\utile didattica\esperienza lab\IMG_20150420_153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00306"/>
            <a:ext cx="3143272" cy="3966510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857224" y="128586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</a:t>
            </a:r>
            <a:r>
              <a:rPr lang="it-IT" dirty="0" smtClean="0"/>
              <a:t>procedimento </a:t>
            </a:r>
            <a:r>
              <a:rPr lang="it-IT" dirty="0" smtClean="0"/>
              <a:t>è chiamato filtrazione, perché </a:t>
            </a:r>
            <a:r>
              <a:rPr lang="it-IT" dirty="0" smtClean="0"/>
              <a:t> </a:t>
            </a:r>
            <a:r>
              <a:rPr lang="it-IT" dirty="0" smtClean="0"/>
              <a:t>fatto </a:t>
            </a:r>
            <a:r>
              <a:rPr lang="it-IT" dirty="0" smtClean="0"/>
              <a:t>passare </a:t>
            </a:r>
            <a:r>
              <a:rPr lang="it-IT" dirty="0" smtClean="0"/>
              <a:t>il rimanente latte, nel bicchiere, per mezzo di </a:t>
            </a:r>
            <a:r>
              <a:rPr lang="it-IT" dirty="0" smtClean="0"/>
              <a:t>un colino  ricoperto di </a:t>
            </a:r>
            <a:r>
              <a:rPr lang="it-IT" dirty="0" smtClean="0"/>
              <a:t>carta </a:t>
            </a:r>
            <a:r>
              <a:rPr lang="it-IT" dirty="0" err="1" smtClean="0"/>
              <a:t>scottex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85852" y="21431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Prima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000892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Dopo 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Risultato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Enzo\Desktop\utile didattica\esperienza lab\IMG_20150420_15424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929090" cy="5239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Estrazione DNA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Enzo\Desktop\utile didattica\esperienza lab\IMG_20150420_1553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172528" cy="442915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643570" y="1285860"/>
            <a:ext cx="32861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smtClean="0"/>
              <a:t>Per estrarre il DNA occorre:</a:t>
            </a:r>
          </a:p>
          <a:p>
            <a:pPr>
              <a:buFontTx/>
              <a:buChar char="-"/>
            </a:pPr>
            <a:r>
              <a:rPr lang="it-IT" sz="2300" dirty="0" smtClean="0"/>
              <a:t>una pipetta;</a:t>
            </a:r>
          </a:p>
          <a:p>
            <a:pPr>
              <a:buFontTx/>
              <a:buChar char="-"/>
            </a:pPr>
            <a:r>
              <a:rPr lang="it-IT" sz="2300" dirty="0" smtClean="0"/>
              <a:t> un kiwi o una banana;</a:t>
            </a:r>
          </a:p>
          <a:p>
            <a:pPr>
              <a:buFontTx/>
              <a:buChar char="-"/>
            </a:pPr>
            <a:r>
              <a:rPr lang="it-IT" sz="2300" dirty="0" smtClean="0"/>
              <a:t> alcool;</a:t>
            </a:r>
          </a:p>
          <a:p>
            <a:pPr>
              <a:buFontTx/>
              <a:buChar char="-"/>
            </a:pPr>
            <a:r>
              <a:rPr lang="it-IT" sz="2300" dirty="0" smtClean="0"/>
              <a:t> provetta;</a:t>
            </a:r>
          </a:p>
          <a:p>
            <a:pPr>
              <a:buFontTx/>
              <a:buChar char="-"/>
            </a:pPr>
            <a:r>
              <a:rPr lang="it-IT" sz="2300" dirty="0" smtClean="0"/>
              <a:t> un vasetto;</a:t>
            </a:r>
          </a:p>
          <a:p>
            <a:pPr>
              <a:buFontTx/>
              <a:buChar char="-"/>
            </a:pPr>
            <a:r>
              <a:rPr lang="it-IT" sz="2300" dirty="0" smtClean="0"/>
              <a:t> detersivo;</a:t>
            </a:r>
          </a:p>
          <a:p>
            <a:pPr>
              <a:buFontTx/>
              <a:buChar char="-"/>
            </a:pPr>
            <a:r>
              <a:rPr lang="it-IT" sz="2300" dirty="0" smtClean="0"/>
              <a:t> forchetta.</a:t>
            </a:r>
            <a:endParaRPr lang="it-IT" sz="23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500063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iniziare riduciamo in poltiglia con la forchetta il frutto (in questo caso kiwi), levando la buccia.</a:t>
            </a:r>
            <a:endParaRPr lang="it-IT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410</Words>
  <Application>Microsoft Office PowerPoint</Application>
  <PresentationFormat>Presentazione su schermo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Produzione del formaggio</vt:lpstr>
      <vt:lpstr>Presentazione</vt:lpstr>
      <vt:lpstr>Preparazione</vt:lpstr>
      <vt:lpstr>Coagulazione</vt:lpstr>
      <vt:lpstr>Diapositiva 5</vt:lpstr>
      <vt:lpstr>Risultato</vt:lpstr>
      <vt:lpstr>Filtrazione</vt:lpstr>
      <vt:lpstr>Risultato</vt:lpstr>
      <vt:lpstr>Estrazione DNA</vt:lpstr>
      <vt:lpstr>Successivamente..</vt:lpstr>
      <vt:lpstr>Detersivo</vt:lpstr>
      <vt:lpstr>Diapositiva 12</vt:lpstr>
      <vt:lpstr>Diapositiva 13</vt:lpstr>
      <vt:lpstr>Risultato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Enzo</dc:creator>
  <cp:lastModifiedBy>Voi altri</cp:lastModifiedBy>
  <cp:revision>28</cp:revision>
  <dcterms:created xsi:type="dcterms:W3CDTF">2015-05-14T14:29:31Z</dcterms:created>
  <dcterms:modified xsi:type="dcterms:W3CDTF">2015-05-16T16:05:39Z</dcterms:modified>
</cp:coreProperties>
</file>